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02" y="-3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DF02EDC-5983-4571-9F19-C5658CA3E2B2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9A9489B-4A03-4629-BBAC-F326F5E9E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3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DF02EDC-5983-4571-9F19-C5658CA3E2B2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9A9489B-4A03-4629-BBAC-F326F5E9E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01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ICENTE\Desktop\ASAMBLEA 2016\Portada Asamblea 2016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" t="6884" r="4702" b="6546"/>
          <a:stretch/>
        </p:blipFill>
        <p:spPr bwMode="auto">
          <a:xfrm>
            <a:off x="0" y="-1860"/>
            <a:ext cx="9906000" cy="68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776536" y="810525"/>
            <a:ext cx="871296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87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04728" y="3428070"/>
            <a:ext cx="4536504" cy="472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Subtítulo"/>
          <p:cNvSpPr txBox="1">
            <a:spLocks/>
          </p:cNvSpPr>
          <p:nvPr/>
        </p:nvSpPr>
        <p:spPr>
          <a:xfrm>
            <a:off x="2864768" y="3083257"/>
            <a:ext cx="5832648" cy="849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Gotham Black" panose="02000603040000020004" pitchFamily="2" charset="0"/>
              </a:rPr>
              <a:t>ALTAS Y BAJAS</a:t>
            </a:r>
          </a:p>
        </p:txBody>
      </p:sp>
    </p:spTree>
    <p:extLst>
      <p:ext uri="{BB962C8B-B14F-4D97-AF65-F5344CB8AC3E}">
        <p14:creationId xmlns:p14="http://schemas.microsoft.com/office/powerpoint/2010/main" val="6379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Subtítulo"/>
          <p:cNvSpPr txBox="1">
            <a:spLocks/>
          </p:cNvSpPr>
          <p:nvPr/>
        </p:nvSpPr>
        <p:spPr>
          <a:xfrm>
            <a:off x="1095741" y="1807655"/>
            <a:ext cx="2489107" cy="45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LADIES &amp; GENTLEMEN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SIROPPE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SUC ESTUDIO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IDEAR IDEAS</a:t>
            </a:r>
            <a:endParaRPr lang="es-ES" sz="1200" b="1" dirty="0" smtClean="0">
              <a:latin typeface="Gotham Light" panose="02000603030000020004" pitchFamily="2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GRANISSAT ESTUDI CREATIU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ZINK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BROTHR VALÈNCIA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UTOPICUM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GETTING BETTER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CAT AND CURIOUS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ESTUDIO MENTA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SIBERIA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s-ES" sz="1200" b="1" dirty="0" smtClean="0">
              <a:latin typeface="Gotham Light" panose="02000603030000020004" pitchFamily="2" charset="0"/>
            </a:endParaRPr>
          </a:p>
          <a:p>
            <a:pPr>
              <a:lnSpc>
                <a:spcPct val="170000"/>
              </a:lnSpc>
            </a:pPr>
            <a:endParaRPr lang="es-ES" sz="1100" dirty="0">
              <a:latin typeface="Gotham Book" panose="02000603040000020004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85972" y="1178553"/>
            <a:ext cx="1885262" cy="22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3 Subtítulo"/>
          <p:cNvSpPr txBox="1">
            <a:spLocks/>
          </p:cNvSpPr>
          <p:nvPr/>
        </p:nvSpPr>
        <p:spPr>
          <a:xfrm>
            <a:off x="1208584" y="933245"/>
            <a:ext cx="2160240" cy="567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1800" b="1" dirty="0" smtClean="0">
                <a:solidFill>
                  <a:srgbClr val="002060"/>
                </a:solidFill>
                <a:latin typeface="Gotham Black" panose="02000603040000020004" pitchFamily="2" charset="0"/>
              </a:rPr>
              <a:t>ALTAS</a:t>
            </a:r>
          </a:p>
        </p:txBody>
      </p:sp>
      <p:sp>
        <p:nvSpPr>
          <p:cNvPr id="9" name="3 Subtítulo"/>
          <p:cNvSpPr txBox="1">
            <a:spLocks/>
          </p:cNvSpPr>
          <p:nvPr/>
        </p:nvSpPr>
        <p:spPr>
          <a:xfrm>
            <a:off x="4160913" y="1789166"/>
            <a:ext cx="2160240" cy="45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endParaRPr lang="es-ES" sz="1200" b="1" dirty="0">
              <a:latin typeface="Gotham Light" panose="02000603030000020004" pitchFamily="2" charset="0"/>
            </a:endParaRPr>
          </a:p>
        </p:txBody>
      </p:sp>
      <p:sp>
        <p:nvSpPr>
          <p:cNvPr id="11" name="3 Subtítulo"/>
          <p:cNvSpPr txBox="1">
            <a:spLocks/>
          </p:cNvSpPr>
          <p:nvPr/>
        </p:nvSpPr>
        <p:spPr>
          <a:xfrm>
            <a:off x="2277131" y="706837"/>
            <a:ext cx="1235709" cy="849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4400" b="1" dirty="0" smtClean="0">
                <a:solidFill>
                  <a:srgbClr val="002060"/>
                </a:solidFill>
                <a:latin typeface="Gotham Black" panose="02000603040000020004" pitchFamily="2" charset="0"/>
              </a:rPr>
              <a:t>12</a:t>
            </a:r>
            <a:endParaRPr lang="es-ES" sz="4400" b="1" dirty="0" smtClean="0">
              <a:solidFill>
                <a:srgbClr val="002060"/>
              </a:solidFill>
              <a:latin typeface="Gotham Black" panose="02000603040000020004" pitchFamily="2" charset="0"/>
            </a:endParaRPr>
          </a:p>
        </p:txBody>
      </p:sp>
      <p:sp>
        <p:nvSpPr>
          <p:cNvPr id="14" name="3 Subtítulo"/>
          <p:cNvSpPr txBox="1">
            <a:spLocks/>
          </p:cNvSpPr>
          <p:nvPr/>
        </p:nvSpPr>
        <p:spPr>
          <a:xfrm>
            <a:off x="6556904" y="1828943"/>
            <a:ext cx="2489107" cy="45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SINERGIAS PUBLICITARIAS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AGUA Y SAL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CUATROOCHENTA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1200" b="1" dirty="0" smtClean="0">
                <a:latin typeface="Gotham Light" panose="02000603030000020004" pitchFamily="2" charset="0"/>
              </a:rPr>
              <a:t>CONNEXT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s-ES" sz="1200" b="1" dirty="0" smtClean="0">
              <a:latin typeface="Gotham Light" panose="02000603030000020004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47135" y="1218330"/>
            <a:ext cx="1885262" cy="22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3 Subtítulo"/>
          <p:cNvSpPr txBox="1">
            <a:spLocks/>
          </p:cNvSpPr>
          <p:nvPr/>
        </p:nvSpPr>
        <p:spPr>
          <a:xfrm>
            <a:off x="6669747" y="973022"/>
            <a:ext cx="2160240" cy="567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1800" b="1" dirty="0" smtClean="0">
                <a:solidFill>
                  <a:srgbClr val="002060"/>
                </a:solidFill>
                <a:latin typeface="Gotham Black" panose="02000603040000020004" pitchFamily="2" charset="0"/>
              </a:rPr>
              <a:t>BAJAS</a:t>
            </a:r>
          </a:p>
        </p:txBody>
      </p:sp>
      <p:sp>
        <p:nvSpPr>
          <p:cNvPr id="17" name="3 Subtítulo"/>
          <p:cNvSpPr txBox="1">
            <a:spLocks/>
          </p:cNvSpPr>
          <p:nvPr/>
        </p:nvSpPr>
        <p:spPr>
          <a:xfrm>
            <a:off x="7738294" y="746614"/>
            <a:ext cx="1235709" cy="849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4400" b="1" dirty="0">
                <a:solidFill>
                  <a:srgbClr val="002060"/>
                </a:solidFill>
                <a:latin typeface="Gotham Black" panose="02000603040000020004" pitchFamily="2" charset="0"/>
              </a:rPr>
              <a:t>4</a:t>
            </a:r>
            <a:endParaRPr lang="es-ES" sz="4400" b="1" dirty="0" smtClean="0">
              <a:solidFill>
                <a:srgbClr val="002060"/>
              </a:solidFill>
              <a:latin typeface="Gotham Blac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37</Words>
  <Application>Microsoft Office PowerPoint</Application>
  <PresentationFormat>A4 (210 x 297 mm)</PresentationFormat>
  <Paragraphs>21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</dc:creator>
  <cp:lastModifiedBy>SERVER</cp:lastModifiedBy>
  <cp:revision>29</cp:revision>
  <dcterms:created xsi:type="dcterms:W3CDTF">2016-05-10T12:19:14Z</dcterms:created>
  <dcterms:modified xsi:type="dcterms:W3CDTF">2019-06-19T10:48:23Z</dcterms:modified>
</cp:coreProperties>
</file>