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092" y="-9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DF02EDC-5983-4571-9F19-C5658CA3E2B2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9A9489B-4A03-4629-BBAC-F326F5E9E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3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DF02EDC-5983-4571-9F19-C5658CA3E2B2}" type="datetimeFigureOut">
              <a:rPr lang="es-ES" smtClean="0"/>
              <a:t>18/06/2019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9A9489B-4A03-4629-BBAC-F326F5E9E5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01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ICENTE\Desktop\ASAMBLEA 2016\Portada Asamblea 2016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0" t="6884" r="4702" b="6546"/>
          <a:stretch/>
        </p:blipFill>
        <p:spPr bwMode="auto">
          <a:xfrm>
            <a:off x="0" y="-1860"/>
            <a:ext cx="9906000" cy="6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776536" y="810525"/>
            <a:ext cx="8712968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8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48544" y="1061711"/>
            <a:ext cx="4536504" cy="4726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 Subtítulo"/>
          <p:cNvSpPr txBox="1">
            <a:spLocks/>
          </p:cNvSpPr>
          <p:nvPr/>
        </p:nvSpPr>
        <p:spPr>
          <a:xfrm>
            <a:off x="704528" y="764704"/>
            <a:ext cx="5832648" cy="84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Gotham Black" panose="02000603040000020004" pitchFamily="2" charset="0"/>
              </a:rPr>
              <a:t>CALENDARIO ELECTORAL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64568" y="198884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</a:t>
            </a:r>
            <a:r>
              <a:rPr lang="es-ES" b="1" dirty="0" smtClean="0"/>
              <a:t>18 DE JUNIO</a:t>
            </a:r>
            <a:r>
              <a:rPr lang="es-ES" dirty="0" smtClean="0"/>
              <a:t>: DIMISIÓN JUNTA DIRECTIVA</a:t>
            </a:r>
          </a:p>
          <a:p>
            <a:endParaRPr lang="es-ES" dirty="0"/>
          </a:p>
          <a:p>
            <a:r>
              <a:rPr lang="es-ES" dirty="0" smtClean="0"/>
              <a:t>-</a:t>
            </a:r>
            <a:r>
              <a:rPr lang="es-ES" b="1" dirty="0" smtClean="0"/>
              <a:t>19 DE JUNIO</a:t>
            </a:r>
            <a:r>
              <a:rPr lang="es-ES" dirty="0" smtClean="0"/>
              <a:t>: NOMBRAMIENTO JUNTA ELECTORAL: PRESIDENTE, VICEPRESIDENTE Y SECRETARIO</a:t>
            </a:r>
          </a:p>
          <a:p>
            <a:endParaRPr lang="es-ES" dirty="0"/>
          </a:p>
          <a:p>
            <a:r>
              <a:rPr lang="es-ES" dirty="0" smtClean="0"/>
              <a:t>-</a:t>
            </a:r>
            <a:r>
              <a:rPr lang="es-ES" b="1" dirty="0" smtClean="0"/>
              <a:t>DEL 20 DE JUNIO AL 5 DE JULIO</a:t>
            </a:r>
            <a:r>
              <a:rPr lang="es-ES" dirty="0" smtClean="0"/>
              <a:t>: PRESENTACIÓN DE CANDIDATURAS POR CORREO POSTAL A CALLE MAESTRO CLAVÉ 1-10 (COMUNITAD), 46001 </a:t>
            </a:r>
            <a:r>
              <a:rPr lang="es-ES" dirty="0" smtClean="0"/>
              <a:t>VALÈNCIA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-</a:t>
            </a:r>
            <a:r>
              <a:rPr lang="es-ES" b="1" dirty="0" smtClean="0"/>
              <a:t>18 DE JULIO</a:t>
            </a:r>
            <a:r>
              <a:rPr lang="es-ES" dirty="0" smtClean="0"/>
              <a:t>: REUNIÓN JUNTA ELECTORAL. PROCLAMACIÓN DE CANDIDATURAS Y APERTURA DE PROCESO ELECTORAL EN CASO DE QUE HAYA MÁS DE UNA CANDIDATURA.</a:t>
            </a:r>
          </a:p>
          <a:p>
            <a:endParaRPr lang="es-ES" dirty="0" smtClean="0"/>
          </a:p>
          <a:p>
            <a:r>
              <a:rPr lang="es-ES" dirty="0" smtClean="0"/>
              <a:t>REUNIÓN JUNTA DIRECTIVA ENTRANTE Y NOMBRAMIENTOS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79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</dc:creator>
  <cp:lastModifiedBy>SERVER</cp:lastModifiedBy>
  <cp:revision>31</cp:revision>
  <dcterms:created xsi:type="dcterms:W3CDTF">2016-05-10T12:19:14Z</dcterms:created>
  <dcterms:modified xsi:type="dcterms:W3CDTF">2019-06-18T14:02:36Z</dcterms:modified>
</cp:coreProperties>
</file>